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99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4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4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4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2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64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07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4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6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1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8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14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19175E-7A68-4122-825A-CB3EF2BE97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783B59-834A-4A5D-9AD6-941EBF37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2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Submitted by the Growth &amp; Communication Sub-committee</a:t>
            </a:r>
          </a:p>
          <a:p>
            <a:r>
              <a:rPr lang="en-US" dirty="0" smtClean="0"/>
              <a:t>April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Q1 </a:t>
            </a:r>
            <a:r>
              <a:rPr lang="en-US" dirty="0"/>
              <a:t>What were your expectations from the 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am too new still to know what to expect. I didn't have any expectations</a:t>
            </a:r>
            <a:r>
              <a:rPr lang="en-US" dirty="0" smtClean="0"/>
              <a:t>. (3)</a:t>
            </a:r>
          </a:p>
          <a:p>
            <a:r>
              <a:rPr lang="en-US" dirty="0"/>
              <a:t>Learn more about the 2019 Application manual </a:t>
            </a:r>
            <a:r>
              <a:rPr lang="en-US" dirty="0" smtClean="0"/>
              <a:t>requirements (4)</a:t>
            </a:r>
          </a:p>
          <a:p>
            <a:r>
              <a:rPr lang="en-US" dirty="0" smtClean="0"/>
              <a:t>Network with others from NJ Magnet organizations  (7)</a:t>
            </a:r>
          </a:p>
          <a:p>
            <a:r>
              <a:rPr lang="en-US" dirty="0" smtClean="0"/>
              <a:t>Plan and  learn about the projects of NJCOMO  2018</a:t>
            </a:r>
          </a:p>
          <a:p>
            <a:r>
              <a:rPr lang="en-US" dirty="0" smtClean="0"/>
              <a:t>Plan educational offering</a:t>
            </a:r>
          </a:p>
          <a:p>
            <a:r>
              <a:rPr lang="en-US" dirty="0" smtClean="0"/>
              <a:t>Recap 2017 set goals for 2018 (2)</a:t>
            </a:r>
          </a:p>
          <a:p>
            <a:r>
              <a:rPr lang="en-US" dirty="0" smtClean="0"/>
              <a:t>Updates from Magnet office</a:t>
            </a:r>
          </a:p>
          <a:p>
            <a:r>
              <a:rPr lang="en-US" dirty="0" smtClean="0"/>
              <a:t>Learn about NJCOMO</a:t>
            </a:r>
          </a:p>
        </p:txBody>
      </p:sp>
    </p:spTree>
    <p:extLst>
      <p:ext uri="{BB962C8B-B14F-4D97-AF65-F5344CB8AC3E}">
        <p14:creationId xmlns:p14="http://schemas.microsoft.com/office/powerpoint/2010/main" val="25784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Q2 </a:t>
            </a:r>
            <a:r>
              <a:rPr lang="en-US" dirty="0"/>
              <a:t>Were your expectations met from the meeting?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Partially</a:t>
            </a:r>
          </a:p>
          <a:p>
            <a:r>
              <a:rPr lang="en-US" dirty="0" smtClean="0"/>
              <a:t>As much as expected</a:t>
            </a:r>
          </a:p>
          <a:p>
            <a:r>
              <a:rPr lang="en-US" dirty="0" smtClean="0"/>
              <a:t>No (1)</a:t>
            </a:r>
          </a:p>
          <a:p>
            <a:r>
              <a:rPr lang="en-US" dirty="0" smtClean="0"/>
              <a:t>N/A (1)</a:t>
            </a:r>
          </a:p>
          <a:p>
            <a:r>
              <a:rPr lang="en-US" dirty="0" smtClean="0"/>
              <a:t>Yes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Q3 </a:t>
            </a:r>
            <a:r>
              <a:rPr lang="en-US" dirty="0"/>
              <a:t>What specific information/assistance would be helpful to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CNO planning to support successful survey process under new guidelines, GAP </a:t>
            </a:r>
            <a:r>
              <a:rPr lang="en-US" dirty="0" smtClean="0"/>
              <a:t>analysis</a:t>
            </a:r>
            <a:endParaRPr lang="en-US" dirty="0"/>
          </a:p>
          <a:p>
            <a:r>
              <a:rPr lang="en-US" dirty="0"/>
              <a:t>I think that once we identify what we would like to share we need should be able to post on the NJCOMO website to </a:t>
            </a:r>
            <a:r>
              <a:rPr lang="en-US" dirty="0" smtClean="0"/>
              <a:t>share</a:t>
            </a:r>
            <a:endParaRPr lang="en-US" dirty="0"/>
          </a:p>
          <a:p>
            <a:r>
              <a:rPr lang="en-US" dirty="0" smtClean="0"/>
              <a:t>Share best practices</a:t>
            </a:r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knowledge of Ambulatory </a:t>
            </a:r>
            <a:r>
              <a:rPr lang="en-US" dirty="0" smtClean="0"/>
              <a:t>Care standards</a:t>
            </a:r>
            <a:endParaRPr lang="en-US" dirty="0"/>
          </a:p>
          <a:p>
            <a:r>
              <a:rPr lang="en-US" dirty="0" smtClean="0"/>
              <a:t>Writing </a:t>
            </a:r>
            <a:r>
              <a:rPr lang="en-US" dirty="0"/>
              <a:t>tips to the new manual since I am one of the first hospitals submitting my document on </a:t>
            </a:r>
            <a:r>
              <a:rPr lang="en-US" dirty="0" smtClean="0"/>
              <a:t>2-1-2019</a:t>
            </a:r>
          </a:p>
          <a:p>
            <a:r>
              <a:rPr lang="en-US" dirty="0"/>
              <a:t>As </a:t>
            </a:r>
            <a:r>
              <a:rPr lang="en-US" dirty="0" smtClean="0"/>
              <a:t>MPD</a:t>
            </a:r>
            <a:r>
              <a:rPr lang="en-US" dirty="0"/>
              <a:t>, we discussed the importance of sharing information on the various aspects of submission. Periodic meetings to discuss</a:t>
            </a:r>
          </a:p>
        </p:txBody>
      </p:sp>
    </p:spTree>
    <p:extLst>
      <p:ext uri="{BB962C8B-B14F-4D97-AF65-F5344CB8AC3E}">
        <p14:creationId xmlns:p14="http://schemas.microsoft.com/office/powerpoint/2010/main" val="7141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Q3 </a:t>
            </a:r>
            <a:r>
              <a:rPr lang="en-US" dirty="0" smtClean="0"/>
              <a:t>What specific information/assistance would be helpful to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Learning </a:t>
            </a:r>
            <a:r>
              <a:rPr lang="en-US" dirty="0"/>
              <a:t>the 2019 Magnet </a:t>
            </a:r>
            <a:r>
              <a:rPr lang="en-US" dirty="0" smtClean="0"/>
              <a:t>Manual</a:t>
            </a:r>
          </a:p>
          <a:p>
            <a:r>
              <a:rPr lang="en-US" dirty="0" smtClean="0"/>
              <a:t>More about writing the document</a:t>
            </a:r>
          </a:p>
          <a:p>
            <a:r>
              <a:rPr lang="en-US" dirty="0"/>
              <a:t>Guidance from MPDs on two of the new areas - transition to practice and ambulatory </a:t>
            </a:r>
            <a:r>
              <a:rPr lang="en-US" dirty="0" smtClean="0"/>
              <a:t>outcomes</a:t>
            </a:r>
          </a:p>
          <a:p>
            <a:r>
              <a:rPr lang="en-US" dirty="0" smtClean="0"/>
              <a:t>None </a:t>
            </a:r>
            <a:r>
              <a:rPr lang="en-US" dirty="0"/>
              <a:t>at this time. I am part of the MPD group and have developed our </a:t>
            </a:r>
            <a:r>
              <a:rPr lang="en-US" dirty="0" smtClean="0"/>
              <a:t>yearly goals</a:t>
            </a:r>
          </a:p>
          <a:p>
            <a:r>
              <a:rPr lang="en-US" dirty="0"/>
              <a:t>Information on best practices for collecting Magnet data for the </a:t>
            </a:r>
            <a:r>
              <a:rPr lang="en-US" dirty="0" smtClean="0"/>
              <a:t>DDCT</a:t>
            </a:r>
          </a:p>
          <a:p>
            <a:r>
              <a:rPr lang="en-US" dirty="0"/>
              <a:t>Keeping the website up to date/current</a:t>
            </a:r>
            <a:r>
              <a:rPr lang="en-US" dirty="0" smtClean="0"/>
              <a:t>.</a:t>
            </a:r>
          </a:p>
          <a:p>
            <a:r>
              <a:rPr lang="en-US" dirty="0"/>
              <a:t>Being new to Magnet, it's hard to say. There are "newbies" to Magnet like me and people who are well versed. Maybe some basic</a:t>
            </a:r>
          </a:p>
          <a:p>
            <a:r>
              <a:rPr lang="en-US" dirty="0" smtClean="0"/>
              <a:t>Education </a:t>
            </a:r>
            <a:r>
              <a:rPr lang="en-US" dirty="0"/>
              <a:t>would be helpful....great things and pitfalls that happened at other institutions, for example.</a:t>
            </a:r>
          </a:p>
        </p:txBody>
      </p:sp>
    </p:spTree>
    <p:extLst>
      <p:ext uri="{BB962C8B-B14F-4D97-AF65-F5344CB8AC3E}">
        <p14:creationId xmlns:p14="http://schemas.microsoft.com/office/powerpoint/2010/main" val="21387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Q4 </a:t>
            </a:r>
            <a:r>
              <a:rPr lang="en-US" dirty="0"/>
              <a:t>How did you hear about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Through </a:t>
            </a:r>
            <a:r>
              <a:rPr lang="en-US" dirty="0"/>
              <a:t>my Magnet Program Director as we geared up for </a:t>
            </a:r>
            <a:r>
              <a:rPr lang="en-US" dirty="0" smtClean="0"/>
              <a:t>re-designation</a:t>
            </a:r>
            <a:endParaRPr lang="en-US" dirty="0"/>
          </a:p>
          <a:p>
            <a:r>
              <a:rPr lang="en-US" dirty="0"/>
              <a:t>Have been member from the </a:t>
            </a:r>
            <a:r>
              <a:rPr lang="en-US" dirty="0" smtClean="0"/>
              <a:t>beginning (5)</a:t>
            </a:r>
          </a:p>
          <a:p>
            <a:r>
              <a:rPr lang="en-US" dirty="0"/>
              <a:t>A </a:t>
            </a:r>
            <a:r>
              <a:rPr lang="en-US" dirty="0" smtClean="0"/>
              <a:t>colleague (3)</a:t>
            </a:r>
          </a:p>
          <a:p>
            <a:r>
              <a:rPr lang="en-US" dirty="0"/>
              <a:t>Hospital has been a member for a </a:t>
            </a:r>
            <a:r>
              <a:rPr lang="en-US" dirty="0" smtClean="0"/>
              <a:t>while (2)</a:t>
            </a:r>
          </a:p>
          <a:p>
            <a:r>
              <a:rPr lang="en-US" dirty="0" smtClean="0"/>
              <a:t>NJCOMO</a:t>
            </a:r>
          </a:p>
          <a:p>
            <a:r>
              <a:rPr lang="en-US" dirty="0" smtClean="0"/>
              <a:t>Magnet Hospital</a:t>
            </a:r>
          </a:p>
          <a:p>
            <a:r>
              <a:rPr lang="en-US" dirty="0" smtClean="0"/>
              <a:t>Other MPDs in my system</a:t>
            </a:r>
          </a:p>
          <a:p>
            <a:r>
              <a:rPr lang="en-US" dirty="0" smtClean="0"/>
              <a:t>Assigned by MPD</a:t>
            </a:r>
          </a:p>
          <a:p>
            <a:r>
              <a:rPr lang="en-US" dirty="0" smtClean="0"/>
              <a:t>Kathy Perez and Mable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Q5 </a:t>
            </a:r>
            <a:r>
              <a:rPr lang="en-US" dirty="0"/>
              <a:t>What journey does your organization wish to take</a:t>
            </a:r>
            <a:r>
              <a:rPr lang="en-US" dirty="0" smtClean="0"/>
              <a:t>, or is </a:t>
            </a:r>
            <a:r>
              <a:rPr lang="en-US" dirty="0"/>
              <a:t>taking: Magnet or Pathway?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Magnet -16</a:t>
            </a:r>
          </a:p>
          <a:p>
            <a:r>
              <a:rPr lang="en-US" dirty="0" smtClean="0"/>
              <a:t>Pathway-0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Q6 </a:t>
            </a:r>
            <a:r>
              <a:rPr lang="en-US" dirty="0"/>
              <a:t>Are there any </a:t>
            </a:r>
            <a:r>
              <a:rPr lang="en-US" dirty="0" smtClean="0"/>
              <a:t>recommendations </a:t>
            </a:r>
            <a:r>
              <a:rPr lang="en-US" dirty="0"/>
              <a:t>you have to help better our council?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N/A- not yet (4) skipped (2)</a:t>
            </a:r>
          </a:p>
          <a:p>
            <a:r>
              <a:rPr lang="en-US" dirty="0" smtClean="0"/>
              <a:t>Make meeting every other month (if you miss a meeting there is 6 months in between)</a:t>
            </a:r>
          </a:p>
          <a:p>
            <a:r>
              <a:rPr lang="en-US" dirty="0" smtClean="0"/>
              <a:t>Memorable </a:t>
            </a:r>
            <a:r>
              <a:rPr lang="en-US" dirty="0"/>
              <a:t>examples of Magnet </a:t>
            </a:r>
            <a:r>
              <a:rPr lang="en-US" dirty="0" smtClean="0"/>
              <a:t>projects</a:t>
            </a:r>
          </a:p>
          <a:p>
            <a:r>
              <a:rPr lang="en-US" dirty="0"/>
              <a:t>FAQ's for requirements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Offer </a:t>
            </a:r>
            <a:r>
              <a:rPr lang="en-US" dirty="0"/>
              <a:t>poster presentation opportunities at every meeting to help encourage hospitals to disseminate their </a:t>
            </a:r>
            <a:r>
              <a:rPr lang="en-US" dirty="0" smtClean="0"/>
              <a:t>data/research</a:t>
            </a:r>
          </a:p>
          <a:p>
            <a:r>
              <a:rPr lang="en-US" dirty="0" smtClean="0"/>
              <a:t>Break out sessions was the best way to interact and discuss</a:t>
            </a:r>
          </a:p>
          <a:p>
            <a:r>
              <a:rPr lang="en-US" dirty="0" smtClean="0"/>
              <a:t>Look at goals and see if we meet it</a:t>
            </a:r>
          </a:p>
          <a:p>
            <a:r>
              <a:rPr lang="en-US" dirty="0" smtClean="0"/>
              <a:t>Change member every 2 years</a:t>
            </a:r>
          </a:p>
          <a:p>
            <a:r>
              <a:rPr lang="en-US" dirty="0" smtClean="0"/>
              <a:t>Impressed with the level of organization. The website is Great!</a:t>
            </a:r>
            <a:endParaRPr lang="en-US" dirty="0"/>
          </a:p>
          <a:p>
            <a:r>
              <a:rPr lang="en-US" dirty="0" smtClean="0"/>
              <a:t>Everyone is doing a great job!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504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Survey Results </vt:lpstr>
      <vt:lpstr> Q1 What were your expectations from the meeting?</vt:lpstr>
      <vt:lpstr>Q2 Were your expectations met from the meeting? </vt:lpstr>
      <vt:lpstr>Q3 What specific information/assistance would be helpful to you?</vt:lpstr>
      <vt:lpstr>Q3 What specific information/assistance would be helpful to you?</vt:lpstr>
      <vt:lpstr>Q4 How did you hear about us?</vt:lpstr>
      <vt:lpstr> Q5 What journey does your organization wish to take, or is taking: Magnet or Pathway? </vt:lpstr>
      <vt:lpstr>Q6 Are there any recommendations you have to help better our council?</vt:lpstr>
    </vt:vector>
  </TitlesOfParts>
  <Company>Hackensack UMC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Results</dc:title>
  <dc:creator>Herrmann, Catherine</dc:creator>
  <cp:lastModifiedBy>Herrmann, Catherine</cp:lastModifiedBy>
  <cp:revision>6</cp:revision>
  <dcterms:created xsi:type="dcterms:W3CDTF">2018-04-13T20:31:23Z</dcterms:created>
  <dcterms:modified xsi:type="dcterms:W3CDTF">2018-04-13T21:10:14Z</dcterms:modified>
</cp:coreProperties>
</file>